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63" r:id="rId6"/>
    <p:sldId id="268" r:id="rId7"/>
    <p:sldId id="258" r:id="rId8"/>
    <p:sldId id="264" r:id="rId9"/>
    <p:sldId id="265" r:id="rId10"/>
    <p:sldId id="266" r:id="rId11"/>
    <p:sldId id="267" r:id="rId12"/>
    <p:sldId id="259" r:id="rId13"/>
    <p:sldId id="269" r:id="rId14"/>
    <p:sldId id="270" r:id="rId15"/>
    <p:sldId id="260" r:id="rId16"/>
    <p:sldId id="261" r:id="rId17"/>
    <p:sldId id="26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26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7.xml"/><Relationship Id="rId1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tags" Target="../tags/tag28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tags" Target="../tags/tag31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9.xml"/><Relationship Id="rId3" Type="http://schemas.openxmlformats.org/officeDocument/2006/relationships/image" Target="../media/image5.png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2.xml"/><Relationship Id="rId3" Type="http://schemas.openxmlformats.org/officeDocument/2006/relationships/image" Target="../media/image6.png"/><Relationship Id="rId2" Type="http://schemas.openxmlformats.org/officeDocument/2006/relationships/tags" Target="../tags/tag21.xml"/><Relationship Id="rId1" Type="http://schemas.openxmlformats.org/officeDocument/2006/relationships/tags" Target="../tags/tag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524000" y="1456055"/>
            <a:ext cx="9144000" cy="144907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程序员入门基础</a:t>
            </a:r>
            <a:r>
              <a:rPr lang="en-US" altLang="zh-CN" dirty="0"/>
              <a:t>-C</a:t>
            </a:r>
            <a:r>
              <a:rPr lang="zh-CN" altLang="en-US" dirty="0"/>
              <a:t>语言</a:t>
            </a:r>
            <a:endParaRPr lang="zh-CN" altLang="en-US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524000" y="2825115"/>
            <a:ext cx="9144000" cy="2432685"/>
          </a:xfrm>
        </p:spPr>
        <p:txBody>
          <a:bodyPr/>
          <a:lstStyle/>
          <a:p>
            <a:pPr algn="l"/>
            <a:r>
              <a:rPr lang="en-US" altLang="zh-CN" dirty="0"/>
              <a:t>1.1</a:t>
            </a:r>
            <a:r>
              <a:rPr lang="zh-CN" altLang="en-US" dirty="0"/>
              <a:t>如何看待码农这个职业</a:t>
            </a:r>
            <a:endParaRPr lang="zh-CN" altLang="en-US" dirty="0"/>
          </a:p>
          <a:p>
            <a:pPr algn="l"/>
            <a:r>
              <a:rPr lang="en-US" altLang="zh-CN" dirty="0"/>
              <a:t>1.2</a:t>
            </a:r>
            <a:r>
              <a:rPr lang="zh-CN" altLang="en-US" dirty="0"/>
              <a:t>应该为未来的工作打下哪些基础</a:t>
            </a:r>
            <a:endParaRPr lang="zh-CN" altLang="en-US" dirty="0"/>
          </a:p>
          <a:p>
            <a:pPr algn="l"/>
            <a:r>
              <a:rPr lang="en-US" altLang="zh-CN" dirty="0"/>
              <a:t>1.3</a:t>
            </a:r>
            <a:r>
              <a:rPr lang="zh-CN" altLang="en-US" dirty="0"/>
              <a:t>计算机行业的就业前景</a:t>
            </a:r>
            <a:endParaRPr lang="zh-CN" altLang="en-US" dirty="0"/>
          </a:p>
          <a:p>
            <a:pPr algn="l"/>
            <a:r>
              <a:rPr lang="en-US" altLang="zh-CN" dirty="0"/>
              <a:t>1.4C</a:t>
            </a:r>
            <a:r>
              <a:rPr lang="zh-CN" altLang="en-US" dirty="0"/>
              <a:t>语言的发展及特点</a:t>
            </a:r>
            <a:endParaRPr lang="zh-CN" altLang="en-US" dirty="0"/>
          </a:p>
          <a:p>
            <a:pPr algn="l"/>
            <a:r>
              <a:rPr lang="en-US" altLang="zh-CN" dirty="0"/>
              <a:t>1.5</a:t>
            </a:r>
            <a:r>
              <a:rPr lang="zh-CN" altLang="en-US" dirty="0"/>
              <a:t>最简单的</a:t>
            </a:r>
            <a:r>
              <a:rPr lang="en-US" altLang="zh-CN" dirty="0"/>
              <a:t>C</a:t>
            </a:r>
            <a:r>
              <a:rPr lang="zh-CN" altLang="en-US" dirty="0"/>
              <a:t>语言程序</a:t>
            </a:r>
            <a:endParaRPr lang="zh-CN" altLang="en-US" dirty="0"/>
          </a:p>
          <a:p>
            <a:pPr algn="l"/>
            <a:r>
              <a:rPr lang="en-US" altLang="zh-CN" dirty="0"/>
              <a:t>1.6</a:t>
            </a:r>
            <a:r>
              <a:rPr lang="zh-CN" altLang="en-US" dirty="0"/>
              <a:t>程序设计的任务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sz="6000" dirty="0">
                <a:sym typeface="+mn-ea"/>
              </a:rPr>
              <a:t>1.3</a:t>
            </a:r>
            <a:r>
              <a:rPr lang="zh-CN" altLang="en-US" sz="6000" dirty="0">
                <a:sym typeface="+mn-ea"/>
              </a:rPr>
              <a:t>计算机行业的就业前景</a:t>
            </a:r>
            <a:endParaRPr lang="zh-CN" altLang="en-US" sz="6000" dirty="0">
              <a:sym typeface="+mn-ea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Lorem ipsum dolor sit amet, consectetur adipisicing elit.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就业前景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8890" y="5080"/>
            <a:ext cx="12209145" cy="6852920"/>
          </a:xfrm>
          <a:prstGeom prst="rect">
            <a:avLst/>
          </a:prstGeom>
        </p:spPr>
      </p:pic>
      <p:pic>
        <p:nvPicPr>
          <p:cNvPr id="5" name="图片 4" descr="就业前景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650" y="1200150"/>
            <a:ext cx="8531860" cy="4298950"/>
          </a:xfrm>
          <a:prstGeom prst="rect">
            <a:avLst/>
          </a:prstGeom>
        </p:spPr>
      </p:pic>
      <p:pic>
        <p:nvPicPr>
          <p:cNvPr id="6" name="图片 5" descr="就业前景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015" y="1199515"/>
            <a:ext cx="8531860" cy="4298950"/>
          </a:xfrm>
          <a:prstGeom prst="rect">
            <a:avLst/>
          </a:prstGeom>
        </p:spPr>
      </p:pic>
      <p:pic>
        <p:nvPicPr>
          <p:cNvPr id="7" name="图片 6" descr="就业前景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5015" y="1198880"/>
            <a:ext cx="8532495" cy="429958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内容占位符 3" descr="QQ图片2018101921262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10610" y="191770"/>
            <a:ext cx="4937125" cy="66579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>
                <a:sym typeface="+mn-ea"/>
              </a:rPr>
              <a:t>1.4C</a:t>
            </a:r>
            <a:r>
              <a:rPr lang="zh-CN" altLang="en-US" dirty="0">
                <a:sym typeface="+mn-ea"/>
              </a:rPr>
              <a:t>语言的发展及特点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Lorem ipsum dolor sit amet, consectetur adipisicing elit.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>
                <a:sym typeface="+mn-ea"/>
              </a:rPr>
              <a:t>1.5</a:t>
            </a:r>
            <a:r>
              <a:rPr lang="zh-CN" altLang="en-US" dirty="0">
                <a:sym typeface="+mn-ea"/>
              </a:rPr>
              <a:t>最简单的</a:t>
            </a:r>
            <a:r>
              <a:rPr lang="en-US" altLang="zh-CN" dirty="0">
                <a:sym typeface="+mn-ea"/>
              </a:rPr>
              <a:t>C</a:t>
            </a:r>
            <a:r>
              <a:rPr lang="zh-CN" altLang="en-US" dirty="0">
                <a:sym typeface="+mn-ea"/>
              </a:rPr>
              <a:t>语言程序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sz="3200"/>
              <a:t>Hello world </a:t>
            </a:r>
            <a:r>
              <a:rPr lang="zh-CN" altLang="en-US" sz="3200"/>
              <a:t>的诞生</a:t>
            </a:r>
            <a:endParaRPr lang="zh-CN" altLang="en-US" sz="3200"/>
          </a:p>
        </p:txBody>
      </p:sp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Autofit/>
          </a:bodyPr>
          <a:lstStyle/>
          <a:p>
            <a:r>
              <a:rPr lang="en-US" altLang="zh-CN" sz="6600" dirty="0">
                <a:sym typeface="+mn-ea"/>
              </a:rPr>
              <a:t>1.6</a:t>
            </a:r>
            <a:r>
              <a:rPr lang="zh-CN" altLang="en-US" sz="6600" dirty="0">
                <a:sym typeface="+mn-ea"/>
              </a:rPr>
              <a:t>程序设计的任务</a:t>
            </a:r>
            <a:endParaRPr lang="zh-CN" altLang="en-US" sz="6600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Lorem ipsum dolor sit amet, consectetur adipisicing elit.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sz="6000" dirty="0">
                <a:sym typeface="+mn-ea"/>
              </a:rPr>
              <a:t>1.1</a:t>
            </a:r>
            <a:r>
              <a:rPr lang="zh-CN" altLang="en-US" sz="6000" dirty="0">
                <a:sym typeface="+mn-ea"/>
              </a:rPr>
              <a:t>如何看待码农这个职业</a:t>
            </a:r>
            <a:endParaRPr lang="zh-CN" altLang="en-US" sz="6000" dirty="0">
              <a:sym typeface="+mn-ea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sz="4800"/>
              <a:t>即为什么要学！！</a:t>
            </a:r>
            <a:endParaRPr lang="en-US" altLang="zh-CN" sz="4800"/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内容占位符 3" descr="就业状况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17780" y="17780"/>
            <a:ext cx="12214225" cy="68351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内容占位符 3" descr="就业工资状况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64310" y="19685"/>
            <a:ext cx="8828405" cy="585660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Autofit/>
          </a:bodyPr>
          <a:lstStyle/>
          <a:p>
            <a:r>
              <a:rPr lang="en-US" altLang="zh-CN" sz="4400" dirty="0">
                <a:sym typeface="+mn-ea"/>
              </a:rPr>
              <a:t>1.2</a:t>
            </a:r>
            <a:r>
              <a:rPr lang="zh-CN" altLang="en-US" sz="4400" dirty="0">
                <a:sym typeface="+mn-ea"/>
              </a:rPr>
              <a:t>应该为未来的工作打下哪些基础</a:t>
            </a:r>
            <a:endParaRPr lang="zh-CN" altLang="en-US" sz="4400" dirty="0">
              <a:sym typeface="+mn-ea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sz="3600"/>
              <a:t>要学什么</a:t>
            </a:r>
            <a:endParaRPr lang="zh-CN" altLang="en-US" sz="3600"/>
          </a:p>
          <a:p>
            <a:r>
              <a:rPr lang="zh-CN" altLang="en-US" sz="3600"/>
              <a:t>怎么学</a:t>
            </a:r>
            <a:endParaRPr lang="zh-CN" altLang="en-US" sz="3600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内容占位符 3" descr="学什么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16510"/>
            <a:ext cx="12160885" cy="68414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学什么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15875" y="7620"/>
            <a:ext cx="12224385" cy="6870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Lorem ipsum dolor sit amet, consectetur adipisicing elit.</a:t>
            </a:r>
            <a:endParaRPr lang="en-US" altLang="zh-CN"/>
          </a:p>
        </p:txBody>
      </p:sp>
      <p:pic>
        <p:nvPicPr>
          <p:cNvPr id="3" name="图片 2" descr="学什么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160" y="-9525"/>
            <a:ext cx="12222480" cy="684593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Lorem ipsum dolor sit amet, consectetur adipisicing elit.</a:t>
            </a:r>
            <a:endParaRPr lang="en-US" altLang="zh-CN"/>
          </a:p>
        </p:txBody>
      </p:sp>
      <p:pic>
        <p:nvPicPr>
          <p:cNvPr id="3" name="图片 2" descr="计算思维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2065"/>
            <a:ext cx="10058400" cy="683323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10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1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  <p:tag name="KSO_WM_UNIT_TYPE" val="a"/>
  <p:tag name="KSO_WM_UNIT_INDEX" val="1"/>
  <p:tag name="KSO_WM_UNIT_ID" val="custom20184553_1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13.xml><?xml version="1.0" encoding="utf-8"?>
<p:tagLst xmlns:p="http://schemas.openxmlformats.org/presentationml/2006/main">
  <p:tag name="KSO_WM_TEMPLATE_CATEGORY" val="custom"/>
  <p:tag name="KSO_WM_TEMPLATE_INDEX" val="20184553"/>
  <p:tag name="KSO_WM_UNIT_CLEAR" val="0"/>
  <p:tag name="KSO_WM_UNIT_COMPATIBLE" val="0"/>
  <p:tag name="KSO_WM_UNIT_HIGHLIGHT" val="0"/>
  <p:tag name="KSO_WM_UNIT_ISCONTENTSTITLE" val="0"/>
  <p:tag name="KSO_WM_UNIT_VALUE" val="234"/>
  <p:tag name="KSO_WM_UNIT_LAYERLEVEL" val="1"/>
  <p:tag name="KSO_WM_UNIT_INDEX" val="1"/>
  <p:tag name="KSO_WM_UNIT_ID" val="custom20184553_1*b*1"/>
  <p:tag name="KSO_WM_UNIT_TYPE" val="b"/>
  <p:tag name="KSO_WM_BEAUTIFY_FLAG" val="#wm#"/>
  <p:tag name="KSO_WM_TAG_VERSION" val="1.0"/>
  <p:tag name="KSO_WM_UNIT_PRESET_TEXT" val="Lorem ipsum dolor sit amet, consectetur adipisicing elit."/>
</p:tagLst>
</file>

<file path=ppt/tags/tag14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、"/>
</p:tagLst>
</file>

<file path=ppt/tags/tag15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6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7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  <p:tag name="KSO_WM_UNIT_TYPE" val="a"/>
  <p:tag name="KSO_WM_UNIT_INDEX" val="1"/>
  <p:tag name="KSO_WM_UNIT_ID" val="custom20184553_1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18.xml><?xml version="1.0" encoding="utf-8"?>
<p:tagLst xmlns:p="http://schemas.openxmlformats.org/presentationml/2006/main">
  <p:tag name="KSO_WM_TEMPLATE_CATEGORY" val="custom"/>
  <p:tag name="KSO_WM_TEMPLATE_INDEX" val="20184553"/>
  <p:tag name="KSO_WM_UNIT_CLEAR" val="0"/>
  <p:tag name="KSO_WM_UNIT_COMPATIBLE" val="0"/>
  <p:tag name="KSO_WM_UNIT_HIGHLIGHT" val="0"/>
  <p:tag name="KSO_WM_UNIT_ISCONTENTSTITLE" val="0"/>
  <p:tag name="KSO_WM_UNIT_VALUE" val="234"/>
  <p:tag name="KSO_WM_UNIT_LAYERLEVEL" val="1"/>
  <p:tag name="KSO_WM_UNIT_INDEX" val="1"/>
  <p:tag name="KSO_WM_UNIT_ID" val="custom20184553_1*b*1"/>
  <p:tag name="KSO_WM_UNIT_TYPE" val="b"/>
  <p:tag name="KSO_WM_BEAUTIFY_FLAG" val="#wm#"/>
  <p:tag name="KSO_WM_TAG_VERSION" val="1.0"/>
  <p:tag name="KSO_WM_UNIT_PRESET_TEXT" val="Lorem ipsum dolor sit amet, consectetur adipisicing elit."/>
</p:tagLst>
</file>

<file path=ppt/tags/tag19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、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20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  <p:tag name="KSO_WM_UNIT_TYPE" val="a"/>
  <p:tag name="KSO_WM_UNIT_INDEX" val="1"/>
  <p:tag name="KSO_WM_UNIT_ID" val="custom20184553_1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21.xml><?xml version="1.0" encoding="utf-8"?>
<p:tagLst xmlns:p="http://schemas.openxmlformats.org/presentationml/2006/main">
  <p:tag name="KSO_WM_TEMPLATE_CATEGORY" val="custom"/>
  <p:tag name="KSO_WM_TEMPLATE_INDEX" val="20184553"/>
  <p:tag name="KSO_WM_UNIT_CLEAR" val="0"/>
  <p:tag name="KSO_WM_UNIT_COMPATIBLE" val="0"/>
  <p:tag name="KSO_WM_UNIT_HIGHLIGHT" val="0"/>
  <p:tag name="KSO_WM_UNIT_ISCONTENTSTITLE" val="0"/>
  <p:tag name="KSO_WM_UNIT_VALUE" val="234"/>
  <p:tag name="KSO_WM_UNIT_LAYERLEVEL" val="1"/>
  <p:tag name="KSO_WM_UNIT_INDEX" val="1"/>
  <p:tag name="KSO_WM_UNIT_ID" val="custom20184553_1*b*1"/>
  <p:tag name="KSO_WM_UNIT_TYPE" val="b"/>
  <p:tag name="KSO_WM_BEAUTIFY_FLAG" val="#wm#"/>
  <p:tag name="KSO_WM_TAG_VERSION" val="1.0"/>
  <p:tag name="KSO_WM_UNIT_PRESET_TEXT" val="Lorem ipsum dolor sit amet, consectetur adipisicing elit."/>
</p:tagLst>
</file>

<file path=ppt/tags/tag22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、"/>
</p:tagLst>
</file>

<file path=ppt/tags/tag23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  <p:tag name="KSO_WM_UNIT_TYPE" val="a"/>
  <p:tag name="KSO_WM_UNIT_INDEX" val="1"/>
  <p:tag name="KSO_WM_UNIT_ID" val="custom20184553_1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24.xml><?xml version="1.0" encoding="utf-8"?>
<p:tagLst xmlns:p="http://schemas.openxmlformats.org/presentationml/2006/main">
  <p:tag name="KSO_WM_TEMPLATE_CATEGORY" val="custom"/>
  <p:tag name="KSO_WM_TEMPLATE_INDEX" val="20184553"/>
  <p:tag name="KSO_WM_UNIT_CLEAR" val="0"/>
  <p:tag name="KSO_WM_UNIT_COMPATIBLE" val="0"/>
  <p:tag name="KSO_WM_UNIT_HIGHLIGHT" val="0"/>
  <p:tag name="KSO_WM_UNIT_ISCONTENTSTITLE" val="0"/>
  <p:tag name="KSO_WM_UNIT_VALUE" val="234"/>
  <p:tag name="KSO_WM_UNIT_LAYERLEVEL" val="1"/>
  <p:tag name="KSO_WM_UNIT_INDEX" val="1"/>
  <p:tag name="KSO_WM_UNIT_ID" val="custom20184553_1*b*1"/>
  <p:tag name="KSO_WM_UNIT_TYPE" val="b"/>
  <p:tag name="KSO_WM_BEAUTIFY_FLAG" val="#wm#"/>
  <p:tag name="KSO_WM_TAG_VERSION" val="1.0"/>
  <p:tag name="KSO_WM_UNIT_PRESET_TEXT" val="Lorem ipsum dolor sit amet, consectetur adipisicing elit."/>
</p:tagLst>
</file>

<file path=ppt/tags/tag25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、"/>
</p:tagLst>
</file>

<file path=ppt/tags/tag26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27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28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  <p:tag name="KSO_WM_UNIT_TYPE" val="a"/>
  <p:tag name="KSO_WM_UNIT_INDEX" val="1"/>
  <p:tag name="KSO_WM_UNIT_ID" val="custom20184553_1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29.xml><?xml version="1.0" encoding="utf-8"?>
<p:tagLst xmlns:p="http://schemas.openxmlformats.org/presentationml/2006/main">
  <p:tag name="KSO_WM_TEMPLATE_CATEGORY" val="custom"/>
  <p:tag name="KSO_WM_TEMPLATE_INDEX" val="20184553"/>
  <p:tag name="KSO_WM_UNIT_CLEAR" val="0"/>
  <p:tag name="KSO_WM_UNIT_COMPATIBLE" val="0"/>
  <p:tag name="KSO_WM_UNIT_HIGHLIGHT" val="0"/>
  <p:tag name="KSO_WM_UNIT_ISCONTENTSTITLE" val="0"/>
  <p:tag name="KSO_WM_UNIT_VALUE" val="234"/>
  <p:tag name="KSO_WM_UNIT_LAYERLEVEL" val="1"/>
  <p:tag name="KSO_WM_UNIT_INDEX" val="1"/>
  <p:tag name="KSO_WM_UNIT_ID" val="custom20184553_1*b*1"/>
  <p:tag name="KSO_WM_UNIT_TYPE" val="b"/>
  <p:tag name="KSO_WM_BEAUTIFY_FLAG" val="#wm#"/>
  <p:tag name="KSO_WM_TAG_VERSION" val="1.0"/>
  <p:tag name="KSO_WM_UNIT_PRESET_TEXT" val="Lorem ipsum dolor sit amet, consectetur adipisicing elit."/>
</p:tagLst>
</file>

<file path=ppt/tags/tag3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30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、"/>
</p:tagLst>
</file>

<file path=ppt/tags/tag3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  <p:tag name="KSO_WM_UNIT_TYPE" val="a"/>
  <p:tag name="KSO_WM_UNIT_INDEX" val="1"/>
  <p:tag name="KSO_WM_UNIT_ID" val="custom20184553_1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32.xml><?xml version="1.0" encoding="utf-8"?>
<p:tagLst xmlns:p="http://schemas.openxmlformats.org/presentationml/2006/main">
  <p:tag name="KSO_WM_TEMPLATE_CATEGORY" val="custom"/>
  <p:tag name="KSO_WM_TEMPLATE_INDEX" val="20184553"/>
  <p:tag name="KSO_WM_UNIT_CLEAR" val="0"/>
  <p:tag name="KSO_WM_UNIT_COMPATIBLE" val="0"/>
  <p:tag name="KSO_WM_UNIT_HIGHLIGHT" val="0"/>
  <p:tag name="KSO_WM_UNIT_ISCONTENTSTITLE" val="0"/>
  <p:tag name="KSO_WM_UNIT_VALUE" val="234"/>
  <p:tag name="KSO_WM_UNIT_LAYERLEVEL" val="1"/>
  <p:tag name="KSO_WM_UNIT_INDEX" val="1"/>
  <p:tag name="KSO_WM_UNIT_ID" val="custom20184553_1*b*1"/>
  <p:tag name="KSO_WM_UNIT_TYPE" val="b"/>
  <p:tag name="KSO_WM_BEAUTIFY_FLAG" val="#wm#"/>
  <p:tag name="KSO_WM_TAG_VERSION" val="1.0"/>
  <p:tag name="KSO_WM_UNIT_PRESET_TEXT" val="Lorem ipsum dolor sit amet, consectetur adipisicing elit."/>
</p:tagLst>
</file>

<file path=ppt/tags/tag33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、"/>
</p:tagLst>
</file>

<file path=ppt/tags/tag34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  <p:tag name="KSO_WM_UNIT_TYPE" val="a"/>
  <p:tag name="KSO_WM_UNIT_INDEX" val="1"/>
  <p:tag name="KSO_WM_UNIT_ID" val="custom20184553_1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35.xml><?xml version="1.0" encoding="utf-8"?>
<p:tagLst xmlns:p="http://schemas.openxmlformats.org/presentationml/2006/main">
  <p:tag name="KSO_WM_TEMPLATE_CATEGORY" val="custom"/>
  <p:tag name="KSO_WM_TEMPLATE_INDEX" val="20184553"/>
  <p:tag name="KSO_WM_UNIT_CLEAR" val="0"/>
  <p:tag name="KSO_WM_UNIT_COMPATIBLE" val="0"/>
  <p:tag name="KSO_WM_UNIT_HIGHLIGHT" val="0"/>
  <p:tag name="KSO_WM_UNIT_ISCONTENTSTITLE" val="0"/>
  <p:tag name="KSO_WM_UNIT_VALUE" val="234"/>
  <p:tag name="KSO_WM_UNIT_LAYERLEVEL" val="1"/>
  <p:tag name="KSO_WM_UNIT_INDEX" val="1"/>
  <p:tag name="KSO_WM_UNIT_ID" val="custom20184553_1*b*1"/>
  <p:tag name="KSO_WM_UNIT_TYPE" val="b"/>
  <p:tag name="KSO_WM_BEAUTIFY_FLAG" val="#wm#"/>
  <p:tag name="KSO_WM_TAG_VERSION" val="1.0"/>
  <p:tag name="KSO_WM_UNIT_PRESET_TEXT" val="Lorem ipsum dolor sit amet, consectetur adipisicing elit."/>
</p:tagLst>
</file>

<file path=ppt/tags/tag36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、"/>
</p:tagLst>
</file>

<file path=ppt/tags/tag4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  <p:tag name="KSO_WM_UNIT_TYPE" val="a"/>
  <p:tag name="KSO_WM_UNIT_INDEX" val="1"/>
  <p:tag name="KSO_WM_UNIT_ID" val="custom20184553_1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5.xml><?xml version="1.0" encoding="utf-8"?>
<p:tagLst xmlns:p="http://schemas.openxmlformats.org/presentationml/2006/main">
  <p:tag name="KSO_WM_TEMPLATE_CATEGORY" val="custom"/>
  <p:tag name="KSO_WM_TEMPLATE_INDEX" val="20184553"/>
  <p:tag name="KSO_WM_UNIT_CLEAR" val="0"/>
  <p:tag name="KSO_WM_UNIT_COMPATIBLE" val="0"/>
  <p:tag name="KSO_WM_UNIT_HIGHLIGHT" val="0"/>
  <p:tag name="KSO_WM_UNIT_ISCONTENTSTITLE" val="0"/>
  <p:tag name="KSO_WM_UNIT_VALUE" val="234"/>
  <p:tag name="KSO_WM_UNIT_LAYERLEVEL" val="1"/>
  <p:tag name="KSO_WM_UNIT_INDEX" val="1"/>
  <p:tag name="KSO_WM_UNIT_ID" val="custom20184553_1*b*1"/>
  <p:tag name="KSO_WM_UNIT_TYPE" val="b"/>
  <p:tag name="KSO_WM_BEAUTIFY_FLAG" val="#wm#"/>
  <p:tag name="KSO_WM_TAG_VERSION" val="1.0"/>
  <p:tag name="KSO_WM_UNIT_PRESET_TEXT" val="Lorem ipsum dolor sit amet, consectetur adipisicing elit."/>
</p:tagLst>
</file>

<file path=ppt/tags/tag6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7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  <p:tag name="KSO_WM_UNIT_TYPE" val="a"/>
  <p:tag name="KSO_WM_UNIT_INDEX" val="1"/>
  <p:tag name="KSO_WM_UNIT_ID" val="custom20184553_1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8.xml><?xml version="1.0" encoding="utf-8"?>
<p:tagLst xmlns:p="http://schemas.openxmlformats.org/presentationml/2006/main">
  <p:tag name="KSO_WM_TEMPLATE_CATEGORY" val="custom"/>
  <p:tag name="KSO_WM_TEMPLATE_INDEX" val="20184553"/>
  <p:tag name="KSO_WM_UNIT_CLEAR" val="0"/>
  <p:tag name="KSO_WM_UNIT_COMPATIBLE" val="0"/>
  <p:tag name="KSO_WM_UNIT_HIGHLIGHT" val="0"/>
  <p:tag name="KSO_WM_UNIT_ISCONTENTSTITLE" val="0"/>
  <p:tag name="KSO_WM_UNIT_VALUE" val="234"/>
  <p:tag name="KSO_WM_UNIT_LAYERLEVEL" val="1"/>
  <p:tag name="KSO_WM_UNIT_INDEX" val="1"/>
  <p:tag name="KSO_WM_UNIT_ID" val="custom20184553_1*b*1"/>
  <p:tag name="KSO_WM_UNIT_TYPE" val="b"/>
  <p:tag name="KSO_WM_BEAUTIFY_FLAG" val="#wm#"/>
  <p:tag name="KSO_WM_TAG_VERSION" val="1.0"/>
  <p:tag name="KSO_WM_UNIT_PRESET_TEXT" val="Lorem ipsum dolor sit amet, consectetur adipisicing elit."/>
</p:tagLst>
</file>

<file path=ppt/tags/tag9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、"/>
</p:tagLst>
</file>

<file path=ppt/theme/theme1.xml><?xml version="1.0" encoding="utf-8"?>
<a:theme xmlns:a="http://schemas.openxmlformats.org/drawingml/2006/main" name="Office 主题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492</Words>
  <Application>WPS 演示</Application>
  <PresentationFormat>宽屏</PresentationFormat>
  <Paragraphs>50</Paragraphs>
  <Slides>15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Arial</vt:lpstr>
      <vt:lpstr>宋体</vt:lpstr>
      <vt:lpstr>Wingdings</vt:lpstr>
      <vt:lpstr>黑体</vt:lpstr>
      <vt:lpstr>Calibri</vt:lpstr>
      <vt:lpstr>微软雅黑</vt:lpstr>
      <vt:lpstr>Arial Unicode MS</vt:lpstr>
      <vt:lpstr>Office 主题</vt:lpstr>
      <vt:lpstr>程序员入门基础-C语言</vt:lpstr>
      <vt:lpstr>空白演示</vt:lpstr>
      <vt:lpstr>PowerPoint 演示文稿</vt:lpstr>
      <vt:lpstr>PowerPoint 演示文稿</vt:lpstr>
      <vt:lpstr>空白演示</vt:lpstr>
      <vt:lpstr>PowerPoint 演示文稿</vt:lpstr>
      <vt:lpstr>PowerPoint 演示文稿</vt:lpstr>
      <vt:lpstr>空白演示</vt:lpstr>
      <vt:lpstr>空白演示</vt:lpstr>
      <vt:lpstr>空白演示</vt:lpstr>
      <vt:lpstr>PowerPoint 演示文稿</vt:lpstr>
      <vt:lpstr>PowerPoint 演示文稿</vt:lpstr>
      <vt:lpstr>空白演示</vt:lpstr>
      <vt:lpstr>空白演示</vt:lpstr>
      <vt:lpstr>空白演示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⊱倒霉ღ孩子⊰</cp:lastModifiedBy>
  <cp:revision>8</cp:revision>
  <dcterms:created xsi:type="dcterms:W3CDTF">2018-03-01T02:03:00Z</dcterms:created>
  <dcterms:modified xsi:type="dcterms:W3CDTF">2018-10-19T13:38:20Z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

<file path=docProps/thumbnail.jpeg>
</file>